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1" r:id="rId3"/>
  </p:sldMasterIdLst>
  <p:notesMasterIdLst>
    <p:notesMasterId r:id="rId9"/>
  </p:notesMasterIdLst>
  <p:sldIdLst>
    <p:sldId id="261" r:id="rId4"/>
    <p:sldId id="272" r:id="rId5"/>
    <p:sldId id="293" r:id="rId6"/>
    <p:sldId id="296" r:id="rId7"/>
    <p:sldId id="295" r:id="rId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660066"/>
    <a:srgbClr val="A6A6A6"/>
    <a:srgbClr val="440066"/>
    <a:srgbClr val="FEE456"/>
    <a:srgbClr val="FEED52"/>
    <a:srgbClr val="F6F74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36" d="100"/>
          <a:sy n="36" d="100"/>
        </p:scale>
        <p:origin x="854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5137304-19AD-4997-86AA-AD218A410FF4}" type="datetime1">
              <a:rPr lang="en-US" altLang="en-US"/>
              <a:pPr/>
              <a:t>6/12/2018</a:t>
            </a:fld>
            <a:endParaRPr lang="en-US" alt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3DDA46-9095-4D81-B22A-78876740F1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14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DDA46-9095-4D81-B22A-78876740F12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33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3048000" y="3276600"/>
            <a:ext cx="5334000" cy="1470025"/>
          </a:xfrm>
        </p:spPr>
        <p:txBody>
          <a:bodyPr/>
          <a:lstStyle>
            <a:lvl1pPr>
              <a:defRPr sz="4600" b="0" smtClean="0">
                <a:solidFill>
                  <a:srgbClr val="A6A6A6"/>
                </a:solidFill>
                <a:ea typeface="ＭＳ Ｐゴシック" panose="020B0600070205080204" pitchFamily="34" charset="-128"/>
              </a:defRPr>
            </a:lvl1pPr>
          </a:lstStyle>
          <a:p>
            <a:pPr lvl="0"/>
            <a:r>
              <a:rPr lang="en-US" altLang="en-US" noProof="0" smtClean="0"/>
              <a:t>HEADER GOES HERE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5334000" cy="838200"/>
          </a:xfrm>
        </p:spPr>
        <p:txBody>
          <a:bodyPr/>
          <a:lstStyle>
            <a:lvl1pPr marL="0" indent="0">
              <a:buFontTx/>
              <a:buNone/>
              <a:defRPr sz="2400" smtClean="0">
                <a:solidFill>
                  <a:srgbClr val="660066"/>
                </a:solidFill>
                <a:ea typeface="ＭＳ Ｐゴシック" panose="020B0600070205080204" pitchFamily="34" charset="-128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7699094-CE85-48AC-BD74-8C6F28D37141}" type="datetime1">
              <a:rPr lang="en-US" altLang="en-US"/>
              <a:pPr/>
              <a:t>6/12/2018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2613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fld id="{AB24DBB1-70AA-4E00-B2AF-F173246B97A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8439" name="Picture 9" descr="LSU-PPTHeader_MainPg_O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6226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52400" y="0"/>
            <a:ext cx="2514600" cy="1676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962150"/>
            <a:ext cx="2514600" cy="8477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18445" name="Picture 12" descr="LSU-White_hatchMark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7200"/>
            <a:ext cx="25146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52400" y="3048000"/>
            <a:ext cx="2514600" cy="3810000"/>
          </a:xfrm>
          <a:prstGeom prst="rect">
            <a:avLst/>
          </a:prstGeom>
          <a:solidFill>
            <a:srgbClr val="FEE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18448" name="Picture 15" descr="LPLG-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1752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1588" y="2743200"/>
            <a:ext cx="9140825" cy="76200"/>
          </a:xfrm>
          <a:prstGeom prst="rect">
            <a:avLst/>
          </a:prstGeom>
          <a:solidFill>
            <a:srgbClr val="FEE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 userDrawn="1"/>
        </p:nvSpPr>
        <p:spPr bwMode="auto">
          <a:xfrm>
            <a:off x="3429000" y="280987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319F1-2712-418D-A99E-4288DE8035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5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5A6252-6B5C-4F15-A963-8296D2B4592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157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E9CB1-9AAD-41CF-9A04-23FB0277044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3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21CDF-EC6A-4468-9C40-CAA1A3816D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650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365342-FA58-4BF8-B9B4-FBEB339399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79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38FBC5-2BA2-482C-8BF6-B57E6A983F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09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819400"/>
            <a:ext cx="34671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819400"/>
            <a:ext cx="34671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812D4B-8298-4407-A876-829FA3E745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2054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92BA0-9763-4468-923D-F696E91BD1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A1793-2236-4FE1-BD30-1DB95B8896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14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89C4B-B895-4ECE-9F80-45CC6F67BA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685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DC3D8-0D92-4581-8E91-298E6706C3A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09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DAE0D-1A44-478C-A965-4E69DCF5E76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7911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9C16C-2B19-49C3-BEBA-6BA0FB418C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223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DAECA0-8798-4380-ABD8-332705C525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753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676400"/>
            <a:ext cx="19812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57912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6634F4-3499-4D70-ABF0-3D4EDB7BF7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976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061E17-A244-4B8F-8F21-17D91D8052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57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59398-2F53-4D61-9FEF-8056957F5D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97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E9EDA2-D10C-4FAB-B8B5-9C0448D738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70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819400"/>
            <a:ext cx="34671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819400"/>
            <a:ext cx="34671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A106C3-C715-471B-B7A1-D7ED1501E9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9764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EAC62-793E-474E-B09A-7EFF5A15D1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2024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1703A6-8FE1-4C1B-B2FA-3F6DE812FE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341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5057F-6AF5-452A-877C-737CD4EBCCE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876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0F7CA1-77F3-4643-A0F1-54C148D7F85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379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1B95F2-417E-45B6-A6DA-ECDC14B16E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8325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95937F-C9EF-4A10-B7F0-6AC2BFBD82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58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F6C18A-812A-4572-8F0E-44622A1B88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3474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676400"/>
            <a:ext cx="19812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57912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837845-0CA9-41D9-908B-DB25B921AE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86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F2A8E5-436F-4514-ACE3-369C438C57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66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576F6-0147-4F13-894B-AAF6728467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81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502514-D884-4864-9435-6B41804006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60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CBAF06-DE32-4CF1-9CB8-4A56ADD9A2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5A139-A06E-4FDD-A083-CE0876A24A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788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D84B2B-82E6-4DAE-818E-2284D11510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544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676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9" name="Picture 16" descr="LSU-PPTHeader_SubPg_Opt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8100"/>
            <a:ext cx="9220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609600" y="-66675"/>
            <a:ext cx="3657600" cy="1192213"/>
          </a:xfrm>
          <a:prstGeom prst="rect">
            <a:avLst/>
          </a:prstGeom>
          <a:solidFill>
            <a:schemeClr val="tx1"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1044" name="Picture 9" descr="LPLG-02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14" descr="LSU-White_hatchMarks_short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6675"/>
            <a:ext cx="177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588" y="1127125"/>
            <a:ext cx="9140825" cy="76200"/>
          </a:xfrm>
          <a:prstGeom prst="rect">
            <a:avLst/>
          </a:prstGeom>
          <a:solidFill>
            <a:srgbClr val="FEE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2819400"/>
            <a:ext cx="708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Helvetica" panose="020B0604020202020204" pitchFamily="34" charset="0"/>
              </a:defRPr>
            </a:lvl1pPr>
          </a:lstStyle>
          <a:p>
            <a:fld id="{B40E003A-89FD-4DCB-9F37-D48DCE9A67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660066"/>
          </a:solidFill>
          <a:latin typeface="Helvetica" panose="020B0604020202020204" pitchFamily="34" charset="0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714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Helvetica" panose="020B0604020202020204" pitchFamily="34" charset="0"/>
          <a:ea typeface="ＭＳ Ｐゴシック" charset="-128"/>
          <a:cs typeface="ＭＳ Ｐゴシック" charset="-128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Helvetica" panose="020B0604020202020204" pitchFamily="34" charset="0"/>
          <a:ea typeface="ＭＳ Ｐゴシック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Helvetica" panose="020B0604020202020204" pitchFamily="34" charset="0"/>
          <a:ea typeface="ＭＳ Ｐゴシック" charset="-128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Helvetica" panose="020B0604020202020204" pitchFamily="34" charset="0"/>
          <a:ea typeface="ＭＳ Ｐゴシック" charset="-128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Helvetica" panose="020B0604020202020204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676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3013" name="Picture 9" descr="LPLG-02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2819400"/>
            <a:ext cx="708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812FEADB-5ED8-487F-8114-E520B41FBAD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43018" name="Picture 8" descr="LSU-PPTHeader_SubPg_Opt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6988"/>
            <a:ext cx="9220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609600" y="-20638"/>
            <a:ext cx="3657600" cy="1163638"/>
          </a:xfrm>
          <a:prstGeom prst="rect">
            <a:avLst/>
          </a:prstGeom>
          <a:solidFill>
            <a:schemeClr val="tx1"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43021" name="Picture 14" descr="LSU-White_hatchMarks_short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6675"/>
            <a:ext cx="177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1588" y="1127125"/>
            <a:ext cx="9140825" cy="76200"/>
          </a:xfrm>
          <a:prstGeom prst="rect">
            <a:avLst/>
          </a:prstGeom>
          <a:solidFill>
            <a:srgbClr val="FEE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100" b="1" kern="1200">
          <a:solidFill>
            <a:srgbClr val="66006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6286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10858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676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5059" name="Picture 9" descr="LPLG-02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2819400"/>
            <a:ext cx="708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31612B3-5DAC-4DB5-B939-38FD688CB8EC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45067" name="Picture 12" descr="LSU-PPTHeader_SubPg_Opt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8100"/>
            <a:ext cx="9166226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09600" y="-38100"/>
            <a:ext cx="3657600" cy="1163638"/>
          </a:xfrm>
          <a:prstGeom prst="rect">
            <a:avLst/>
          </a:prstGeom>
          <a:solidFill>
            <a:schemeClr val="tx1"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45070" name="Picture 23" descr="LSU-White_hatchMarks_short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6675"/>
            <a:ext cx="177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1588" y="1127125"/>
            <a:ext cx="9140825" cy="76200"/>
          </a:xfrm>
          <a:prstGeom prst="rect">
            <a:avLst/>
          </a:prstGeom>
          <a:solidFill>
            <a:srgbClr val="FEE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100" b="1" kern="1200">
          <a:solidFill>
            <a:srgbClr val="66006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panose="020B0604020202020204" pitchFamily="34" charset="0"/>
          <a:ea typeface="ＭＳ Ｐゴシック" panose="020B0600070205080204" pitchFamily="34" charset="-128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6286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10858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ctrTitle"/>
          </p:nvPr>
        </p:nvSpPr>
        <p:spPr>
          <a:xfrm>
            <a:off x="2938749" y="3048000"/>
            <a:ext cx="5943600" cy="1698625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of LSU activities for CAGWCC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Rectangle 5"/>
          <p:cNvSpPr>
            <a:spLocks noGrp="1"/>
          </p:cNvSpPr>
          <p:nvPr>
            <p:ph type="subTitle" idx="1"/>
          </p:nvPr>
        </p:nvSpPr>
        <p:spPr>
          <a:xfrm>
            <a:off x="2867528" y="4953000"/>
            <a:ext cx="6096000" cy="1828800"/>
          </a:xfrm>
        </p:spPr>
        <p:txBody>
          <a:bodyPr/>
          <a:lstStyle/>
          <a:p>
            <a:pPr algn="ctr"/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Tsai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Ph.D., P.E.</a:t>
            </a:r>
          </a:p>
          <a:p>
            <a:pPr algn="ctr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Louisiana Water Resources Research Institute</a:t>
            </a:r>
          </a:p>
          <a:p>
            <a:pPr algn="ctr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Civil and Environmental Engineering</a:t>
            </a:r>
          </a:p>
          <a:p>
            <a:pPr algn="ctr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Louisiana State University, Baton Rouge</a:t>
            </a:r>
          </a:p>
          <a:p>
            <a:pPr algn="ctr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12, 2018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2" y="396312"/>
            <a:ext cx="1998639" cy="87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6399" y="2850608"/>
            <a:ext cx="5403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for the CAGWCC Technical Committee Meeting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838200" y="1219200"/>
            <a:ext cx="8153400" cy="1143000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Louisiana Board of Regents-ITRS Projects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768351" y="2209800"/>
            <a:ext cx="7994649" cy="4343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Saltwater Intrusion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Project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title: Conjunctive Management of Baton Rouge Multi-Aquifer System for Saltwater Intrusion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(LEQSF(2015-18)-RD-B-03)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period: 6/1/2015 – 5/31/2018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funds: 73% from BoR and 27 % from CAGWCC, ExxonMobil, and Georgia Pacific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Availability Project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title: Development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Integrated Framework for Managing Sole Source Aquifer,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Louisiana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(LEQSF(2017-20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RD-B-03)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period: 6/1/2017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5/31/2020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funds: 74% from BoR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26% from CAGWCC, ExxonMobil, Entergy, and Southern Ionics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51" y="313211"/>
            <a:ext cx="3875339" cy="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924800" cy="6096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308034"/>
            <a:ext cx="78486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a manuscript titled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Multi-objective spatial pumping optimization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anagement” to ASCE Journal of Water Resources Planning and Management.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a manuscript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titled “Identifying saltwater intrusion mitigation strategies under response surface surrogate selection uncertainty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to Journal of Hydrology.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 technical report for the BoR project “Conjunctive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Baton Rouge Multi-Aquifer System for Saltwater Intrusion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Mitigation”. The report is expected to be completed by August 31, 2018. 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51" y="313211"/>
            <a:ext cx="3875339" cy="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924800" cy="6096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Completion of 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BoR Saltwater Intrusion Mitigation Project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308034"/>
            <a:ext cx="78486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attachment</a:t>
            </a:r>
          </a:p>
          <a:p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51" y="313211"/>
            <a:ext cx="3875339" cy="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2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838200" y="1219200"/>
            <a:ext cx="8153400" cy="1143000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continuing support from Louisiana Board of Regents-ITRS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1676400" y="2362200"/>
            <a:ext cx="7086600" cy="4419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Saltwater Intrusion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Project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title: Conjunctive Management of Baton Rouge Multi-Aquifer System for Saltwater Intrusion Mitigation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period: 6/1/2019 – 5/31/2022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and CAGWCD cash match ($25,000 per year for three years)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the grid along the Baton Rouge Fault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grid with new test wells 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simulation of mitigation scenarios</a:t>
            </a:r>
          </a:p>
          <a:p>
            <a:pPr marL="457200" indent="-457200">
              <a:spcAft>
                <a:spcPts val="600"/>
              </a:spcAft>
              <a:buAutoNum type="arabicParenBoth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technical support to the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CAGWCC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51" y="313211"/>
            <a:ext cx="3875339" cy="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307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Helvetica</vt:lpstr>
      <vt:lpstr>Office Theme</vt:lpstr>
      <vt:lpstr>1_Office Theme</vt:lpstr>
      <vt:lpstr>2_Office Theme</vt:lpstr>
      <vt:lpstr>Update of LSU activities for CAGWCC</vt:lpstr>
      <vt:lpstr>Louisiana Board of Regents-ITRS Projects</vt:lpstr>
      <vt:lpstr>Progress</vt:lpstr>
      <vt:lpstr>Completion of the BoR Saltwater Intrusion Mitigation Project </vt:lpstr>
      <vt:lpstr>Seeking continuing support from Louisiana Board of Regents-ITRS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Virginia Lero</dc:creator>
  <cp:lastModifiedBy>Frank Tsai</cp:lastModifiedBy>
  <cp:revision>287</cp:revision>
  <cp:lastPrinted>2017-08-09T13:45:53Z</cp:lastPrinted>
  <dcterms:created xsi:type="dcterms:W3CDTF">2012-06-05T15:29:16Z</dcterms:created>
  <dcterms:modified xsi:type="dcterms:W3CDTF">2018-06-12T15:14:25Z</dcterms:modified>
</cp:coreProperties>
</file>